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82" r:id="rId19"/>
    <p:sldId id="274" r:id="rId20"/>
    <p:sldId id="275" r:id="rId21"/>
    <p:sldId id="276" r:id="rId22"/>
    <p:sldId id="277" r:id="rId23"/>
    <p:sldId id="278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533D7B-D3B2-44FE-A4E5-2D9CD197CBD3}" type="datetimeFigureOut">
              <a:rPr lang="en-US" smtClean="0"/>
              <a:pPr/>
              <a:t>4/19/2020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E78A7-448B-4C22-BCC2-1F61B5AEA4F9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TB</a:t>
            </a:r>
            <a:r>
              <a:rPr lang="en-US" sz="2800" dirty="0" smtClean="0"/>
              <a:t> </a:t>
            </a:r>
            <a:r>
              <a:rPr lang="en-US" sz="3200" dirty="0" smtClean="0"/>
              <a:t>MENINGITIS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Shilpa.K</a:t>
            </a:r>
            <a:endParaRPr lang="en-US" dirty="0" smtClean="0"/>
          </a:p>
          <a:p>
            <a:r>
              <a:rPr lang="en-US" dirty="0" err="1" smtClean="0"/>
              <a:t>Asst.Professor</a:t>
            </a:r>
            <a:endParaRPr lang="en-US" dirty="0" smtClean="0"/>
          </a:p>
          <a:p>
            <a:r>
              <a:rPr lang="en-US" dirty="0" smtClean="0"/>
              <a:t>Dept of </a:t>
            </a:r>
            <a:r>
              <a:rPr lang="en-US" dirty="0" err="1" smtClean="0"/>
              <a:t>paediatrics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1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1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1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1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1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1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1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8406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1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2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tubercular-meningitis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2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2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2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143240" y="1643050"/>
            <a:ext cx="242889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acute phase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3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THANK YOU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ubercular-meningitis-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17</Words>
  <Application>Microsoft Office PowerPoint</Application>
  <PresentationFormat>On-screen Show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TB MENINGITIS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hi</cp:lastModifiedBy>
  <cp:revision>2</cp:revision>
  <dcterms:created xsi:type="dcterms:W3CDTF">2020-04-18T12:09:34Z</dcterms:created>
  <dcterms:modified xsi:type="dcterms:W3CDTF">2020-04-19T13:02:45Z</dcterms:modified>
</cp:coreProperties>
</file>